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3466233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b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5400" dirty="0"/>
              <a:t/>
            </a:r>
            <a:br>
              <a:rPr sz="5400" dirty="0"/>
            </a:b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паразитологія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тропічна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медицина</a:t>
            </a:r>
            <a:r>
              <a:rPr lang="ru-RU" dirty="0"/>
              <a:t/>
            </a:r>
            <a:br>
              <a:rPr lang="ru-RU" dirty="0"/>
            </a:br>
            <a:endParaRPr lang="uk-UA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132" y="4365000"/>
            <a:ext cx="2638425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20" y="2370667"/>
            <a:ext cx="4108408" cy="427951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засвоєння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етіології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епідеміології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патогенезу,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типових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проявів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інфекційної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528" y="4461164"/>
            <a:ext cx="3784022" cy="2050471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609600"/>
            <a:ext cx="7852214" cy="5994399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паразитологія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тропічна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медицина”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здобувачам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факультету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опанувати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вміння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навички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надають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фахівцеві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швидко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правильно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зорієнтуватися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ситуаціях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наявності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пацієнтів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інфекційної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невідкладних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уникнути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фатальних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помилок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втрати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часу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здійснити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першочергові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кроки,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врятують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і/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стануть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добрим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підґрунтям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успішного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подальшого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стаціонарі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Засвоєння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спирається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здобуті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здобувачами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біології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фізіології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мікробіології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епідеміології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базових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При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опануванні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паразитологія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тропічна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медицина”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раціональним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впровадження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світових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напрацювань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інфекційних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хвороб.</a:t>
            </a:r>
            <a:endParaRPr lang="uk-UA" sz="24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2082800"/>
            <a:ext cx="8466667" cy="44196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325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основними</a:t>
            </a:r>
            <a:r>
              <a:rPr lang="ru-RU" sz="9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завданнями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Клінічна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паразитологія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тропічна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медицина ” є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оволодіння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знаннями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вміннями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навичками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забезпечення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адаптації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</a:t>
            </a:r>
            <a:r>
              <a:rPr lang="ru-RU" sz="9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хворих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інфекційного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профілю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9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вміння</a:t>
            </a:r>
            <a:r>
              <a:rPr lang="ru-RU" sz="9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ставити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діагноз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обирати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відповідні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лікувально-діагностичні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маніпуляції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надавати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невідкладну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допомогу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хворим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інфекційною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патологією</a:t>
            </a:r>
            <a:r>
              <a:rPr lang="ru-RU" sz="9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9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uk-UA" sz="112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112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917" y="254000"/>
            <a:ext cx="2495550" cy="18288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874" y="254001"/>
            <a:ext cx="1902835" cy="1828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500"/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1401</TotalTime>
  <Words>193</Words>
  <Application>Microsoft Office PowerPoint</Application>
  <PresentationFormat>Экран (4:3)</PresentationFormat>
  <Paragraphs>8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Клінічна паразитологія та тропічна медицина 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41</cp:revision>
  <dcterms:created xsi:type="dcterms:W3CDTF">2012-11-28T20:51:53Z</dcterms:created>
  <dcterms:modified xsi:type="dcterms:W3CDTF">2024-04-16T14:29:52Z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